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5" d="100"/>
          <a:sy n="105" d="100"/>
        </p:scale>
        <p:origin x="-150" y="-78"/>
      </p:cViewPr>
      <p:guideLst>
        <p:guide orient="horz" pos="2234"/>
        <p:guide orient="horz" pos="1425"/>
        <p:guide orient="horz" pos="1811"/>
        <p:guide pos="2880"/>
        <p:guide pos="206"/>
        <p:guide pos="55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69601-F538-46D7-9456-D551668023D1}" type="datetimeFigureOut">
              <a:rPr lang="en-GB" smtClean="0"/>
              <a:t>13/04/2012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19925-E926-4228-80D8-A78832AAA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02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631AEE-9FE5-4375-A84D-73833423034F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fe Tree Title Slide Ligh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200" y="1775775"/>
            <a:ext cx="6311040" cy="1440000"/>
          </a:xfrm>
        </p:spPr>
        <p:txBody>
          <a:bodyPr/>
          <a:lstStyle>
            <a:lvl1pPr>
              <a:defRPr sz="4200" baseline="0"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48046"/>
            <a:ext cx="6275040" cy="288000"/>
          </a:xfrm>
        </p:spPr>
        <p:txBody>
          <a:bodyPr/>
          <a:lstStyle>
            <a:lvl1pPr marL="0" indent="0" algn="l">
              <a:lnSpc>
                <a:spcPts val="1920"/>
              </a:lnSpc>
              <a:buNone/>
              <a:defRPr b="0" spc="-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E04-6637-420B-B53F-AA458FE856FD}" type="datetimeFigureOut">
              <a:rPr lang="en-GB" noProof="0" smtClean="0"/>
              <a:pPr/>
              <a:t>13/04/2012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55EA-37DA-4EEC-BF33-57956B847D7A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E04-6637-420B-B53F-AA458FE856FD}" type="datetimeFigureOut">
              <a:rPr lang="en-GB" noProof="0" smtClean="0"/>
              <a:pPr/>
              <a:t>13/04/2012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55EA-37DA-4EEC-BF33-57956B847D7A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E04-6637-420B-B53F-AA458FE856FD}" type="datetimeFigureOut">
              <a:rPr lang="en-GB" noProof="0" smtClean="0"/>
              <a:pPr/>
              <a:t>13/04/2012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55EA-37DA-4EEC-BF33-57956B847D7A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E04-6637-420B-B53F-AA458FE856FD}" type="datetimeFigureOut">
              <a:rPr lang="en-GB" noProof="0" smtClean="0"/>
              <a:pPr/>
              <a:t>13/04/2012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55EA-37DA-4EEC-BF33-57956B847D7A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E04-6637-420B-B53F-AA458FE856FD}" type="datetimeFigureOut">
              <a:rPr lang="en-GB" noProof="0" smtClean="0"/>
              <a:pPr/>
              <a:t>13/04/2012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55EA-37DA-4EEC-BF33-57956B847D7A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fe Tree Title Slide Dar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200" y="1774800"/>
            <a:ext cx="6311040" cy="1440000"/>
          </a:xfrm>
        </p:spPr>
        <p:txBody>
          <a:bodyPr/>
          <a:lstStyle>
            <a:lvl1pPr>
              <a:defRPr sz="4200" baseline="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48000"/>
            <a:ext cx="6275040" cy="288000"/>
          </a:xfrm>
        </p:spPr>
        <p:txBody>
          <a:bodyPr/>
          <a:lstStyle>
            <a:lvl1pPr marL="0" indent="0" algn="l">
              <a:lnSpc>
                <a:spcPts val="1920"/>
              </a:lnSpc>
              <a:buNone/>
              <a:defRPr b="0" spc="-2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E04-6637-420B-B53F-AA458FE856FD}" type="datetimeFigureOut">
              <a:rPr lang="en-GB" noProof="0" smtClean="0"/>
              <a:pPr/>
              <a:t>13/04/2012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55EA-37DA-4EEC-BF33-57956B847D7A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fe Tree Divid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025" y="1803888"/>
            <a:ext cx="8407400" cy="648000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00" y="2690798"/>
            <a:ext cx="8407400" cy="3600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</a:t>
            </a:r>
            <a:r>
              <a:rPr lang="en-GB" noProof="0" smtClean="0"/>
              <a:t>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E04-6637-420B-B53F-AA458FE856FD}" type="datetimeFigureOut">
              <a:rPr lang="en-GB" smtClean="0"/>
              <a:pPr/>
              <a:t>13/04/2012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55EA-37DA-4EEC-BF33-57956B847D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025" y="2682729"/>
            <a:ext cx="8388350" cy="3439465"/>
          </a:xfrm>
        </p:spPr>
        <p:txBody>
          <a:bodyPr/>
          <a:lstStyle>
            <a:lvl1pPr marL="126000" indent="-126000"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E04-6637-420B-B53F-AA458FE856FD}" type="datetimeFigureOut">
              <a:rPr lang="en-GB" noProof="0" smtClean="0"/>
              <a:pPr/>
              <a:t>13/04/2012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55EA-37DA-4EEC-BF33-57956B847D7A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E04-6637-420B-B53F-AA458FE856FD}" type="datetimeFigureOut">
              <a:rPr lang="en-GB" noProof="0" smtClean="0"/>
              <a:pPr/>
              <a:t>13/04/2012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55EA-37DA-4EEC-BF33-57956B847D7A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E04-6637-420B-B53F-AA458FE856FD}" type="datetimeFigureOut">
              <a:rPr lang="en-GB" noProof="0" smtClean="0"/>
              <a:pPr/>
              <a:t>13/04/2012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55EA-37DA-4EEC-BF33-57956B847D7A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E04-6637-420B-B53F-AA458FE856FD}" type="datetimeFigureOut">
              <a:rPr lang="en-GB" noProof="0" smtClean="0"/>
              <a:pPr/>
              <a:t>13/04/2012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55EA-37DA-4EEC-BF33-57956B847D7A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E04-6637-420B-B53F-AA458FE856FD}" type="datetimeFigureOut">
              <a:rPr lang="en-GB" noProof="0" smtClean="0"/>
              <a:pPr/>
              <a:t>13/04/2012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55EA-37DA-4EEC-BF33-57956B847D7A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E04-6637-420B-B53F-AA458FE856FD}" type="datetimeFigureOut">
              <a:rPr lang="en-GB" smtClean="0"/>
              <a:pPr/>
              <a:t>13/04/2012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55EA-37DA-4EEC-BF33-57956B847D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7025" y="1806728"/>
            <a:ext cx="8407400" cy="6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025" y="2682729"/>
            <a:ext cx="8388350" cy="33385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7025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1BE04-6637-420B-B53F-AA458FE856FD}" type="datetimeFigureOut">
              <a:rPr lang="en-GB" smtClean="0"/>
              <a:pPr/>
              <a:t>13/04/2012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0825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C55EA-37DA-4EEC-BF33-57956B847D7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ts val="4750"/>
        </a:lnSpc>
        <a:spcBef>
          <a:spcPct val="0"/>
        </a:spcBef>
        <a:buNone/>
        <a:defRPr sz="3600" kern="1200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1763" indent="-131763" algn="l" defTabSz="914400" rtl="0" eaLnBrk="1" latinLnBrk="0" hangingPunct="1">
        <a:lnSpc>
          <a:spcPts val="2000"/>
        </a:lnSpc>
        <a:spcBef>
          <a:spcPts val="0"/>
        </a:spcBef>
        <a:buFont typeface="Arial" pitchFamily="34" charset="0"/>
        <a:buChar char="•"/>
        <a:defRPr sz="1600" b="1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46075" indent="-174625" algn="l" defTabSz="914400" rtl="0" eaLnBrk="1" latinLnBrk="0" hangingPunct="1">
        <a:lnSpc>
          <a:spcPts val="2000"/>
        </a:lnSpc>
        <a:spcBef>
          <a:spcPts val="0"/>
        </a:spcBef>
        <a:buFont typeface="Arial" pitchFamily="34" charset="0"/>
        <a:buChar char="–"/>
        <a:defRPr sz="1600" kern="1200" spc="-20" baseline="0">
          <a:solidFill>
            <a:schemeClr val="tx2"/>
          </a:solidFill>
          <a:latin typeface="+mn-lt"/>
          <a:ea typeface="+mn-ea"/>
          <a:cs typeface="+mn-cs"/>
        </a:defRPr>
      </a:lvl2pPr>
      <a:lvl3pPr marL="528638" indent="-168275" algn="l" defTabSz="914400" rtl="0" eaLnBrk="1" latinLnBrk="0" hangingPunct="1">
        <a:lnSpc>
          <a:spcPts val="2000"/>
        </a:lnSpc>
        <a:spcBef>
          <a:spcPts val="0"/>
        </a:spcBef>
        <a:buFont typeface="Arial" pitchFamily="34" charset="0"/>
        <a:buChar char="–"/>
        <a:defRPr sz="1600" kern="1200" spc="-20" baseline="0">
          <a:solidFill>
            <a:schemeClr val="tx2"/>
          </a:solidFill>
          <a:latin typeface="+mn-lt"/>
          <a:ea typeface="+mn-ea"/>
          <a:cs typeface="+mn-cs"/>
        </a:defRPr>
      </a:lvl3pPr>
      <a:lvl4pPr marL="714375" indent="-177800" algn="l" defTabSz="914400" rtl="0" eaLnBrk="1" latinLnBrk="0" hangingPunct="1">
        <a:lnSpc>
          <a:spcPts val="2000"/>
        </a:lnSpc>
        <a:spcBef>
          <a:spcPts val="0"/>
        </a:spcBef>
        <a:buFont typeface="Arial" pitchFamily="34" charset="0"/>
        <a:buChar char="–"/>
        <a:defRPr sz="1600" kern="1200" spc="-20" baseline="0">
          <a:solidFill>
            <a:schemeClr val="tx2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ts val="2000"/>
        </a:lnSpc>
        <a:spcBef>
          <a:spcPts val="0"/>
        </a:spcBef>
        <a:buFont typeface="Arial" pitchFamily="34" charset="0"/>
        <a:buChar char="–"/>
        <a:defRPr sz="1600" kern="1200" spc="-2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Safety signs tour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i="1" dirty="0" smtClean="0">
                <a:solidFill>
                  <a:schemeClr val="bg2"/>
                </a:solidFill>
              </a:rPr>
              <a:t>pharmaceutical labs</a:t>
            </a:r>
            <a:endParaRPr lang="en-GB" i="1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www.abpischools.org.uk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powerpoint_pres_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18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powerpoint_pres_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0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powerpoint_pres_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2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powerpoint_pres_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23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powerpoint_pres_6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14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powerpoint_pres_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7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powerpoint_pres_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84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powerpoint_pres_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26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powerpoint_pres_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36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powerpoint_pres_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6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powerpoint_pres_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866775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0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powerpoint_pres_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41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powerpoint_pres_8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57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powerpoint_pres_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28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powerpoint_pres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94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powerpoint_pres_1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77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powerpoint_pres_1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25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powerpoint_pres_1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27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powerpoint_pres_11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33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powerpoint_pres_11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92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powerpoint_pres_11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63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powerpoint_pres_1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51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powerpoint_pres_1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4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powerpoint_pres_1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powerpoint_pres_1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18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powerpoint_pres_1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79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powerpoint_pres_1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1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powerpoint_pres_1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7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powerpoint_pres_1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1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powerpoint_pres_14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7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 descr="powerpoint_pres_14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83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powerpoint_pres_14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3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powerpoint_pres_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11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 descr="powerpoint_pres_14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6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powerpoint_pres_14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4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powerpoint_pres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2" descr="firezones_photoshopp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88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 descr="powerpoint_pres_1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69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 descr="powerpoint_pres_1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9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powerpoint_pres_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0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powerpoint_pres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54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powerpoint_pres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powerpoint_pres_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8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powerpoint_pres_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59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powerpoint_pres_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7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powerpoint_pres_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6263"/>
            <a:ext cx="7677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0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fe Tree Text Master">
  <a:themeElements>
    <a:clrScheme name="Tree Life">
      <a:dk1>
        <a:sysClr val="windowText" lastClr="000000"/>
      </a:dk1>
      <a:lt1>
        <a:sysClr val="window" lastClr="FFFFFF"/>
      </a:lt1>
      <a:dk2>
        <a:srgbClr val="562877"/>
      </a:dk2>
      <a:lt2>
        <a:srgbClr val="EC008C"/>
      </a:lt2>
      <a:accent1>
        <a:srgbClr val="562877"/>
      </a:accent1>
      <a:accent2>
        <a:srgbClr val="92278F"/>
      </a:accent2>
      <a:accent3>
        <a:srgbClr val="BD1A8D"/>
      </a:accent3>
      <a:accent4>
        <a:srgbClr val="EC008C"/>
      </a:accent4>
      <a:accent5>
        <a:srgbClr val="3A0E52"/>
      </a:accent5>
      <a:accent6>
        <a:srgbClr val="F79646"/>
      </a:accent6>
      <a:hlink>
        <a:srgbClr val="0000FF"/>
      </a:hlink>
      <a:folHlink>
        <a:srgbClr val="800080"/>
      </a:folHlink>
    </a:clrScheme>
    <a:fontScheme name="Life Tre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5</Words>
  <Application>Microsoft Office PowerPoint</Application>
  <PresentationFormat>On-screen Show (4:3)</PresentationFormat>
  <Paragraphs>3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Life Tree Text Master</vt:lpstr>
      <vt:lpstr>Safety signs tour pharmaceutical labs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Brad</dc:creator>
  <cp:lastModifiedBy>sjones</cp:lastModifiedBy>
  <cp:revision>30</cp:revision>
  <dcterms:created xsi:type="dcterms:W3CDTF">2011-07-10T23:38:23Z</dcterms:created>
  <dcterms:modified xsi:type="dcterms:W3CDTF">2012-04-13T15:56:41Z</dcterms:modified>
</cp:coreProperties>
</file>